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5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DB3-BD17-4C2C-AA0D-FE0EE75D175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6EF0F-B00A-4D93-A8BA-E431E40639A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DB3-BD17-4C2C-AA0D-FE0EE75D175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EF0F-B00A-4D93-A8BA-E431E4063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DB3-BD17-4C2C-AA0D-FE0EE75D175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EF0F-B00A-4D93-A8BA-E431E40639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DB3-BD17-4C2C-AA0D-FE0EE75D175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6EF0F-B00A-4D93-A8BA-E431E40639A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DB3-BD17-4C2C-AA0D-FE0EE75D175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6EF0F-B00A-4D93-A8BA-E431E40639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DB3-BD17-4C2C-AA0D-FE0EE75D175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6EF0F-B00A-4D93-A8BA-E431E40639A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DB3-BD17-4C2C-AA0D-FE0EE75D175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6EF0F-B00A-4D93-A8BA-E431E40639A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DB3-BD17-4C2C-AA0D-FE0EE75D175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6EF0F-B00A-4D93-A8BA-E431E40639A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DB3-BD17-4C2C-AA0D-FE0EE75D175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6EF0F-B00A-4D93-A8BA-E431E40639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DB3-BD17-4C2C-AA0D-FE0EE75D175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6EF0F-B00A-4D93-A8BA-E431E40639A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ADB3-BD17-4C2C-AA0D-FE0EE75D175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86EF0F-B00A-4D93-A8BA-E431E40639A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42EADB3-BD17-4C2C-AA0D-FE0EE75D175F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386EF0F-B00A-4D93-A8BA-E431E40639A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366078" cy="179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irsten Doo Boone\Pictures\GlobeMed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313"/>
            <a:ext cx="9144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irsten Doo Boone\Pictures\GlobeMed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irsten Doo Boone\Pictures\GlobeMed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irsten Doo Boone\Pictures\GlobeMed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irsten Doo Boone\Pictures\GlobeMed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irsten Doo Boone\Pictures\GlobeMed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-1"/>
            <a:ext cx="9130145" cy="68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irsten Doo Boone\Pictures\GlobeMed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925974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Kirsten Doo Boone\Pictures\GlobeMed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927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Kirsten Doo Boone\Pictures\GlobeMed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-13856"/>
            <a:ext cx="4267200" cy="688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Kirsten Doo Boone\Pictures\GlobeMed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"/>
            <a:ext cx="9137073" cy="685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irsten Doo Boone\Pictures\GlobeMed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285874"/>
            <a:ext cx="9773922" cy="458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irsten Doo Boone\Pictures\GlobeMed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Kirsten Doo Boone\Pictures\GlobeMed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181600" cy="68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Kirsten Doo Boone\Pictures\GlobeMed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Kirsten Doo Boone\Pictures\GlobeMed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Kirsten Doo Boone\Pictures\GlobeMed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Kirsten Doo Boone\Pictures\GlobeMed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34764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Kirsten Doo Boone\Pictures\GlobeMed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6926"/>
            <a:ext cx="9157855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981200"/>
            <a:ext cx="913923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8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irsten Doo Boone\Pictures\GlobeMed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926"/>
            <a:ext cx="4567382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irsten Doo Boone\Pictures\GlobeMed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irsten Doo Boone\Pictures\GlobeMed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irsten Doo Boone\Pictures\GlobeMed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irsten Doo Boone\Pictures\GlobeMed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313"/>
            <a:ext cx="9144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irsten Doo Boone\Pictures\GlobeMed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313"/>
            <a:ext cx="9144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irsten Doo Boone\Pictures\GlobeMed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54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Doo Boone</dc:creator>
  <cp:lastModifiedBy>Kirsten Doo Boone</cp:lastModifiedBy>
  <cp:revision>2</cp:revision>
  <dcterms:created xsi:type="dcterms:W3CDTF">2013-11-18T00:56:13Z</dcterms:created>
  <dcterms:modified xsi:type="dcterms:W3CDTF">2013-11-18T01:11:25Z</dcterms:modified>
</cp:coreProperties>
</file>